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CB2DC8-94BB-4174-BED9-BC0D1474688A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E5FBF4-52C3-4BDD-96F6-5C3FAF1DC59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Ранняя </a:t>
            </a:r>
            <a:r>
              <a:rPr lang="ru-RU" dirty="0" err="1"/>
              <a:t>профилизация</a:t>
            </a:r>
            <a:r>
              <a:rPr lang="ru-RU" dirty="0"/>
              <a:t> обучения как основа самоопределения обучающихся.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 </a:t>
            </a:r>
            <a:r>
              <a:rPr lang="ru-RU" dirty="0" err="1"/>
              <a:t>профориентационной</a:t>
            </a:r>
            <a:r>
              <a:rPr lang="ru-RU" dirty="0"/>
              <a:t> работы: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формирование </a:t>
            </a:r>
            <a:r>
              <a:rPr lang="ru-RU" dirty="0"/>
              <a:t>первоначального интереса к профессиям;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привитие уважения к людям труда;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формирование добросовестного, положительного отношения к труду;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- понимание роли труда в жизни человека и общества;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ознакомление учащихся с основами современного производства;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формирование трудовых навыков и умений;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побуждение к сознательному выбору профессии и получение первоначальных знаний о разнообразных профессиях через учебную </a:t>
            </a:r>
            <a:r>
              <a:rPr lang="ru-RU" dirty="0" smtClean="0"/>
              <a:t>и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воспитательную работу.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1. Организация </a:t>
            </a:r>
            <a:r>
              <a:rPr lang="ru-RU" dirty="0" err="1"/>
              <a:t>профинформационной</a:t>
            </a:r>
            <a:r>
              <a:rPr lang="ru-RU" dirty="0"/>
              <a:t> работы </a:t>
            </a:r>
            <a:r>
              <a:rPr lang="ru-RU" dirty="0" smtClean="0"/>
              <a:t>на </a:t>
            </a:r>
            <a:r>
              <a:rPr lang="ru-RU" dirty="0"/>
              <a:t>уроках.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2. Организация и проведение внеклассных занятий.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3. Организация работы кружков.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4. Оформление уголка по профориентации или </a:t>
            </a:r>
            <a:r>
              <a:rPr lang="ru-RU" dirty="0" err="1"/>
              <a:t>портфолио</a:t>
            </a:r>
            <a:r>
              <a:rPr lang="ru-RU" dirty="0"/>
              <a:t> </a:t>
            </a:r>
            <a:r>
              <a:rPr lang="ru-RU" dirty="0" smtClean="0"/>
              <a:t>«В </a:t>
            </a:r>
            <a:r>
              <a:rPr lang="ru-RU" dirty="0"/>
              <a:t>мире </a:t>
            </a:r>
            <a:r>
              <a:rPr lang="ru-RU" dirty="0" smtClean="0"/>
              <a:t>профессий».</a:t>
            </a:r>
            <a:br>
              <a:rPr lang="ru-RU" dirty="0" smtClean="0"/>
            </a:br>
            <a:r>
              <a:rPr lang="ru-RU" dirty="0"/>
              <a:t> 5. Организация экскурсионной </a:t>
            </a:r>
            <a:r>
              <a:rPr lang="ru-RU" dirty="0" smtClean="0"/>
              <a:t>работы «Все работы хороши – выбирай на вкус».</a:t>
            </a:r>
            <a:br>
              <a:rPr lang="ru-RU" dirty="0" smtClean="0"/>
            </a:br>
            <a:r>
              <a:rPr lang="ru-RU" dirty="0"/>
              <a:t> 6. Проведение месячников по профориентации, конкурсов, конференций.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dirty="0" smtClean="0"/>
              <a:t>7. Беседа с психологом: цель </a:t>
            </a:r>
            <a:r>
              <a:rPr lang="ru-RU" dirty="0"/>
              <a:t>- помочь старшеклассникам в проектировании дальнейшего образовательного пути.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соответствии с целью перед психологом стоят следующие задачи:</a:t>
            </a:r>
            <a:br>
              <a:rPr lang="ru-RU" dirty="0"/>
            </a:br>
            <a:r>
              <a:rPr lang="ru-RU" dirty="0"/>
              <a:t>1) определение и коррекция уровня профессиональной готовности и готовности к профильному обучению учащихся 9-го класса;</a:t>
            </a:r>
            <a:br>
              <a:rPr lang="ru-RU" dirty="0"/>
            </a:br>
            <a:r>
              <a:rPr lang="ru-RU" dirty="0"/>
              <a:t>2) психологическое просвещение родителей и педагогов об актуальных проблемах учащихся 9-х классов и о том, какую помощь они могут оказать подросткам.</a:t>
            </a:r>
            <a:br>
              <a:rPr lang="ru-RU" dirty="0"/>
            </a:br>
            <a:r>
              <a:rPr lang="ru-RU" dirty="0"/>
              <a:t>3) определение оптимального профиля обучения и диагностика </a:t>
            </a:r>
            <a:r>
              <a:rPr lang="ru-RU" dirty="0" err="1"/>
              <a:t>востребовательности</a:t>
            </a:r>
            <a:r>
              <a:rPr lang="ru-RU" dirty="0"/>
              <a:t> каждого профиля.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Система диагностики: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dirty="0" smtClean="0"/>
              <a:t>    Листы </a:t>
            </a:r>
            <a:r>
              <a:rPr lang="ru-RU" dirty="0"/>
              <a:t>наблюдений</a:t>
            </a:r>
            <a:br>
              <a:rPr lang="ru-RU" dirty="0"/>
            </a:br>
            <a:r>
              <a:rPr lang="ru-RU" dirty="0"/>
              <a:t>Анкеты</a:t>
            </a:r>
            <a:br>
              <a:rPr lang="ru-RU" dirty="0"/>
            </a:br>
            <a:r>
              <a:rPr lang="ru-RU" dirty="0"/>
              <a:t>Консультация родителей</a:t>
            </a:r>
            <a:br>
              <a:rPr lang="ru-RU" dirty="0"/>
            </a:br>
            <a:r>
              <a:rPr lang="ru-RU" dirty="0"/>
              <a:t>Соцопросы</a:t>
            </a:r>
            <a:br>
              <a:rPr lang="ru-RU" dirty="0"/>
            </a:br>
            <a:r>
              <a:rPr lang="ru-RU" dirty="0"/>
              <a:t>Компьютерные тесты</a:t>
            </a:r>
            <a:br>
              <a:rPr lang="ru-RU" dirty="0"/>
            </a:br>
            <a:r>
              <a:rPr lang="ru-RU" dirty="0"/>
              <a:t>Проблемные вопросы</a:t>
            </a:r>
            <a:br>
              <a:rPr lang="ru-RU" dirty="0"/>
            </a:br>
            <a:r>
              <a:rPr lang="ru-RU" dirty="0"/>
              <a:t>Сотрудничество с центром занятости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 результате работы, обучающиеся  должны знать и понимать: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роль трудовой деятельности в жизни человека;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влияние технологических процессов и трудовой деятельности человека на окружающую среду и</a:t>
            </a:r>
          </a:p>
          <a:p>
            <a:pPr>
              <a:buNone/>
            </a:pPr>
            <a:r>
              <a:rPr lang="ru-RU" dirty="0" smtClean="0"/>
              <a:t>здоровье человека;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назначение и сферы применения различных машин, технических устройств и инструментов;</a:t>
            </a:r>
          </a:p>
          <a:p>
            <a:pPr>
              <a:buNone/>
            </a:pPr>
            <a:r>
              <a:rPr lang="ru-RU" dirty="0" smtClean="0"/>
              <a:t>- и соблюдать социальные и этические нормы.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результате работы, обучающиеся  должны овладеть: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начальными </a:t>
            </a:r>
            <a:r>
              <a:rPr lang="ru-RU" dirty="0"/>
              <a:t>технологическими знаниями, трудовыми умениями и </a:t>
            </a:r>
            <a:r>
              <a:rPr lang="ru-RU" dirty="0" smtClean="0"/>
              <a:t>навыками;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знаниями </a:t>
            </a:r>
            <a:r>
              <a:rPr lang="ru-RU" dirty="0"/>
              <a:t>о роли трудовой деятельности человека в преобразовании окружающего мира, первоначальными представлениями о мире профессий.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114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Ранняя профилизация обучения как основа самоопределения обучающихся.</vt:lpstr>
      <vt:lpstr>Цель профориентационной работы:</vt:lpstr>
      <vt:lpstr>Формы работы</vt:lpstr>
      <vt:lpstr>Слайд 4</vt:lpstr>
      <vt:lpstr>Система диагностики:</vt:lpstr>
      <vt:lpstr>Планируемые результаты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Ранняя профилизация обучения как основа самоопределения обучающихся.</dc:title>
  <dc:creator>79207659144</dc:creator>
  <cp:lastModifiedBy>азизова</cp:lastModifiedBy>
  <cp:revision>4</cp:revision>
  <dcterms:created xsi:type="dcterms:W3CDTF">2022-07-28T13:23:44Z</dcterms:created>
  <dcterms:modified xsi:type="dcterms:W3CDTF">2022-11-25T08:27:30Z</dcterms:modified>
</cp:coreProperties>
</file>